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7" r:id="rId6"/>
    <p:sldId id="261" r:id="rId7"/>
    <p:sldId id="262" r:id="rId8"/>
    <p:sldId id="260" r:id="rId9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5" autoAdjust="0"/>
  </p:normalViewPr>
  <p:slideViewPr>
    <p:cSldViewPr snapToGrid="0">
      <p:cViewPr varScale="1">
        <p:scale>
          <a:sx n="89" d="100"/>
          <a:sy n="89" d="100"/>
        </p:scale>
        <p:origin x="114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109D31D-F228-4025-A2A8-3C1377BE0B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9613CB9-C642-4C75-95A5-EE70AFB995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22C48-A8AB-48D6-8312-19E59153553B}" type="datetime1">
              <a:rPr lang="ru-RU" smtClean="0"/>
              <a:t>25.04.2025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941EE0-BCB7-44C0-8C90-06E7623B92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69F174C-D15C-4610-BE44-CFFAD8C83A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29355-4DE0-4EF2-81C5-0F7ACC189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565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718F2-2D98-4476-ACD4-FFF8D90462EE}" type="datetime1">
              <a:rPr lang="ru-RU" smtClean="0"/>
              <a:pPr/>
              <a:t>25.04.2025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C5F81-92EC-43DA-9EBC-1FE771D8CAB4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21844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C5F81-92EC-43DA-9EBC-1FE771D8CAB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394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C5F81-92EC-43DA-9EBC-1FE771D8CAB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020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C5F81-92EC-43DA-9EBC-1FE771D8CAB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568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C5F81-92EC-43DA-9EBC-1FE771D8CAB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457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C5F81-92EC-43DA-9EBC-1FE771D8CAB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211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 descr="Brickwork-HD-R1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Полилиния 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Полилиния 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Полилиния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Полилиния 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rtlCol="0" anchor="b">
            <a:normAutofit/>
          </a:bodyPr>
          <a:lstStyle>
            <a:lvl1pPr algn="r">
              <a:defRPr sz="8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rtlCol="0"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 rtlCol="0"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8150DAE5-3112-44B9-A33F-B7A67AECA490}" type="datetime1">
              <a:rPr lang="ru-RU" noProof="0" smtClean="0"/>
              <a:t>25.04.2025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 rtlCol="0"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5" name="Пятиконечная звезда 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rtlCol="0"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8F58C1-F5D0-4BE0-9FE3-89348F0B5680}" type="datetime1">
              <a:rPr lang="ru-RU" noProof="0" smtClean="0"/>
              <a:t>25.04.2025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rtlCol="0" anchor="ctr">
            <a:normAutofit/>
          </a:bodyPr>
          <a:lstStyle>
            <a:lvl1pPr algn="ctr">
              <a:defRPr sz="48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BD3014-9F2B-4C4C-8A19-9D5106A1508E}" type="datetime1">
              <a:rPr lang="ru-RU" noProof="0" smtClean="0"/>
              <a:t>25.04.2025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rtlCol="0" anchor="ctr">
            <a:normAutofit/>
          </a:bodyPr>
          <a:lstStyle>
            <a:lvl1pPr algn="ctr">
              <a:defRPr sz="48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AA986A-6047-4293-A26A-6333BB269E47}" type="datetime1">
              <a:rPr lang="ru-RU" noProof="0" smtClean="0"/>
              <a:t>25.04.2025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Надпись 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 sz="8000" noProof="0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4" name="Надпись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</a:rPr>
              <a:t>»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rtlCol="0" anchor="b">
            <a:normAutofit/>
          </a:bodyPr>
          <a:lstStyle>
            <a:lvl1pPr algn="l">
              <a:defRPr sz="48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A9170C-CD43-4823-9ABE-CC0F95AA16FA}" type="datetime1">
              <a:rPr lang="ru-RU" noProof="0" smtClean="0"/>
              <a:t>25.04.2025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ойной столб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 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Текст 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9" name="Текст 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1" name="Текст 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CC657A-3AA4-42DE-A6F1-510752C37176}" type="datetime1">
              <a:rPr lang="ru-RU" noProof="0" smtClean="0"/>
              <a:t>25.04.2025</a:t>
            </a:fld>
            <a:endParaRPr lang="ru-RU" noProof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 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Рисунок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 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Рисунок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 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6" name="Рисунок 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27" name="Текст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C0A466-38E6-49CC-A9CD-08396A21861A}" type="datetime1">
              <a:rPr lang="ru-RU" noProof="0" smtClean="0"/>
              <a:t>25.04.2025</a:t>
            </a:fld>
            <a:endParaRPr lang="ru-RU" noProof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r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1" name="Вертикальный текст 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rtlCol="0" anchor="t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D22DB3-C344-4F39-AF2A-59AB15112CB3}" type="datetime1">
              <a:rPr lang="ru-RU" noProof="0" smtClean="0"/>
              <a:t>25.04.2025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Вертикальный текст 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rtlCol="0" anchor="t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CAAF7E-F01C-4516-A6B6-259AA9504706}" type="datetime1">
              <a:rPr lang="ru-RU" noProof="0" smtClean="0"/>
              <a:t>25.04.2025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2" name="Объект 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B020BE-DE1B-4D4D-B592-A45324E217E9}" type="datetime1">
              <a:rPr lang="ru-RU" noProof="0" smtClean="0"/>
              <a:t>25.04.2025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rtlCol="0" anchor="b">
            <a:normAutofit/>
          </a:bodyPr>
          <a:lstStyle>
            <a:lvl1pPr algn="l">
              <a:defRPr sz="5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1AA036-7A09-4260-9B1D-37D1BE9CEC68}" type="datetime1">
              <a:rPr lang="ru-RU" noProof="0" smtClean="0"/>
              <a:t>25.04.2025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 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2" name="Объект 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rtlCol="0" anchor="t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3" name="Объект 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rtlCol="0" anchor="t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C01CAA-BA61-4ED2-B2DD-2A1A0101DB19}" type="datetime1">
              <a:rPr lang="ru-RU" noProof="0" smtClean="0"/>
              <a:t>25.04.2025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 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Объект 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rtlCol="0" anchor="t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3" name="Объект 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rtlCol="0" anchor="t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0BC39C-D858-48F3-95DB-76072F15137B}" type="datetime1">
              <a:rPr lang="ru-RU" noProof="0" smtClean="0"/>
              <a:t>25.04.2025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65B80B-5145-4757-AFA6-53596196DE11}" type="datetime1">
              <a:rPr lang="ru-RU" noProof="0" smtClean="0"/>
              <a:t>25.04.2025</a:t>
            </a:fld>
            <a:endParaRPr lang="ru-RU" noProof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3DB21F-FA32-4E62-BFF9-501ADCF86F00}" type="datetime1">
              <a:rPr lang="ru-RU" noProof="0" smtClean="0"/>
              <a:t>25.04.2025</a:t>
            </a:fld>
            <a:endParaRPr lang="ru-RU" noProof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rtlCol="0" anchor="b">
            <a:normAutofit/>
          </a:bodyPr>
          <a:lstStyle>
            <a:lvl1pPr algn="ctr">
              <a:defRPr sz="3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Объект 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49A39D-BB03-43FC-9045-1441407320DE}" type="datetime1">
              <a:rPr lang="ru-RU" noProof="0" smtClean="0"/>
              <a:t>25.04.2025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rtlCol="0" anchor="b">
            <a:normAutofit/>
          </a:bodyPr>
          <a:lstStyle>
            <a:lvl1pPr algn="ctr">
              <a:defRPr sz="3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D8B940-E127-4235-BE63-914BF34E333D}" type="datetime1">
              <a:rPr lang="ru-RU" noProof="0" smtClean="0"/>
              <a:t>25.04.2025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 descr="Brickwork-HD-R1a.jp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Группа 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Прямоугольник 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Полилиния 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Прямоугольник 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4ADC1C63-2704-442F-878B-13590CA169D2}" type="datetime1">
              <a:rPr lang="ru-RU" noProof="0" smtClean="0"/>
              <a:t>25.04.2025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 22">
            <a:extLst>
              <a:ext uri="{FF2B5EF4-FFF2-40B4-BE49-F238E27FC236}">
                <a16:creationId xmlns:a16="http://schemas.microsoft.com/office/drawing/2014/main" id="{42D1525B-4547-4D1B-9851-1E544B2AF4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5" name="Прямоугольник 24">
            <a:extLst>
              <a:ext uri="{FF2B5EF4-FFF2-40B4-BE49-F238E27FC236}">
                <a16:creationId xmlns:a16="http://schemas.microsoft.com/office/drawing/2014/main" id="{BD4EAD20-33A5-46F5-A616-E1A84F3F95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6974"/>
            <a:ext cx="12188952" cy="26010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27D09F-2F1E-4DAD-B786-189E47A2A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546" y="4958520"/>
            <a:ext cx="10805790" cy="1073627"/>
          </a:xfrm>
        </p:spPr>
        <p:txBody>
          <a:bodyPr rtlCol="0">
            <a:noAutofit/>
          </a:bodyPr>
          <a:lstStyle/>
          <a:p>
            <a:pPr algn="ctr" rtl="0"/>
            <a:r>
              <a:rPr lang="ru-RU" sz="5200" dirty="0"/>
              <a:t>Мы не забудем подвиг тех, кто сражался за мирное небо</a:t>
            </a:r>
          </a:p>
        </p:txBody>
      </p:sp>
      <p:sp>
        <p:nvSpPr>
          <p:cNvPr id="27" name="Пятиконечная звезда 31">
            <a:extLst>
              <a:ext uri="{FF2B5EF4-FFF2-40B4-BE49-F238E27FC236}">
                <a16:creationId xmlns:a16="http://schemas.microsoft.com/office/drawing/2014/main" id="{ADCCECA8-1C81-4A56-B427-3863A2F34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03408" y="6388943"/>
            <a:ext cx="373049" cy="373049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BEF96823-18E9-4FD7-A8FB-A5248AAB3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957" y="5901396"/>
            <a:ext cx="10792448" cy="562506"/>
          </a:xfrm>
        </p:spPr>
        <p:txBody>
          <a:bodyPr rtlCol="0">
            <a:normAutofit/>
          </a:bodyPr>
          <a:lstStyle/>
          <a:p>
            <a:pPr algn="ctr" rtl="0"/>
            <a:r>
              <a:rPr lang="ru-RU" dirty="0"/>
              <a:t>Альбом участника Великой отечественной войны</a:t>
            </a:r>
          </a:p>
        </p:txBody>
      </p:sp>
      <p:sp>
        <p:nvSpPr>
          <p:cNvPr id="29" name="Прямоугольник 28">
            <a:extLst>
              <a:ext uri="{FF2B5EF4-FFF2-40B4-BE49-F238E27FC236}">
                <a16:creationId xmlns:a16="http://schemas.microsoft.com/office/drawing/2014/main" id="{3F7699AD-901F-4BB3-B188-BA6FACB7E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954" y="457201"/>
            <a:ext cx="11261749" cy="3343894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E995B1FF-4519-489E-98AD-9BF76D733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2134" y="4491323"/>
            <a:ext cx="12201086" cy="0"/>
          </a:xfrm>
          <a:prstGeom prst="line">
            <a:avLst/>
          </a:pr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01CD78-5108-4C74-95CF-B0792904D6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591325"/>
            <a:ext cx="10972800" cy="307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15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 12">
            <a:extLst>
              <a:ext uri="{FF2B5EF4-FFF2-40B4-BE49-F238E27FC236}">
                <a16:creationId xmlns:a16="http://schemas.microsoft.com/office/drawing/2014/main" id="{284D9E6E-1488-4C48-96E2-5AD22DB15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5" name="Прямоугольник 14">
            <a:extLst>
              <a:ext uri="{FF2B5EF4-FFF2-40B4-BE49-F238E27FC236}">
                <a16:creationId xmlns:a16="http://schemas.microsoft.com/office/drawing/2014/main" id="{259A489D-D09D-415E-86FC-38C9FDE75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Полилиния 9">
            <a:extLst>
              <a:ext uri="{FF2B5EF4-FFF2-40B4-BE49-F238E27FC236}">
                <a16:creationId xmlns:a16="http://schemas.microsoft.com/office/drawing/2014/main" id="{519759D8-4786-4286-B5C6-BA530F880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9" name="Прямоугольник 18">
            <a:extLst>
              <a:ext uri="{FF2B5EF4-FFF2-40B4-BE49-F238E27FC236}">
                <a16:creationId xmlns:a16="http://schemas.microsoft.com/office/drawing/2014/main" id="{C36BB43D-3044-4A61-A858-BB2E2A3C4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7554139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41825-9472-4B27-9F6F-149754944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67" y="690479"/>
            <a:ext cx="6625031" cy="1146825"/>
          </a:xfrm>
        </p:spPr>
        <p:txBody>
          <a:bodyPr rtlCol="0">
            <a:normAutofit/>
          </a:bodyPr>
          <a:lstStyle/>
          <a:p>
            <a:pPr algn="ctr" rtl="0"/>
            <a:r>
              <a:rPr lang="ru-RU" dirty="0">
                <a:solidFill>
                  <a:schemeClr val="bg1"/>
                </a:solidFill>
              </a:rPr>
              <a:t>Награды героя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A82DF2-3122-4918-8E5F-781C240BEB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2169" y="0"/>
            <a:ext cx="4402909" cy="63807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2857EA1-4151-4B34-AB62-82D881EEA4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709" y="1770744"/>
            <a:ext cx="10394581" cy="331651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59EA4CE-5095-45E2-AB82-4E76BA8278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920" y="2108499"/>
            <a:ext cx="1623851" cy="186107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A2D5AA4-C5D9-42D0-BFC3-45A089119C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4056" y="2120454"/>
            <a:ext cx="1623851" cy="186107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D485895-1D6C-4EC6-81D2-DE127F5E79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8393" y="2108498"/>
            <a:ext cx="1544964" cy="187302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0E3DEA1-65BE-4968-9E31-970054BC26A3}"/>
              </a:ext>
            </a:extLst>
          </p:cNvPr>
          <p:cNvSpPr txBox="1"/>
          <p:nvPr/>
        </p:nvSpPr>
        <p:spPr>
          <a:xfrm>
            <a:off x="-25398" y="4066748"/>
            <a:ext cx="2681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Медаль </a:t>
            </a:r>
          </a:p>
          <a:p>
            <a:pPr algn="ctr"/>
            <a:r>
              <a:rPr lang="ru-RU" dirty="0"/>
              <a:t>«За боевые заслуги»</a:t>
            </a:r>
          </a:p>
          <a:p>
            <a:pPr algn="ctr"/>
            <a:r>
              <a:rPr lang="ru-RU" dirty="0"/>
              <a:t>1943г.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CDEF36-303B-49CB-BA81-9932CCA7ED2B}"/>
              </a:ext>
            </a:extLst>
          </p:cNvPr>
          <p:cNvSpPr txBox="1"/>
          <p:nvPr/>
        </p:nvSpPr>
        <p:spPr>
          <a:xfrm>
            <a:off x="2977123" y="4066748"/>
            <a:ext cx="1729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Медаль</a:t>
            </a:r>
          </a:p>
          <a:p>
            <a:pPr algn="ctr"/>
            <a:r>
              <a:rPr lang="ru-RU" dirty="0"/>
              <a:t>«За отвагу»</a:t>
            </a:r>
          </a:p>
          <a:p>
            <a:pPr algn="ctr"/>
            <a:r>
              <a:rPr lang="ru-RU" dirty="0"/>
              <a:t>1944г.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D7B176-B027-470F-92E5-6E1F32747BC5}"/>
              </a:ext>
            </a:extLst>
          </p:cNvPr>
          <p:cNvSpPr txBox="1"/>
          <p:nvPr/>
        </p:nvSpPr>
        <p:spPr>
          <a:xfrm>
            <a:off x="5027231" y="4137118"/>
            <a:ext cx="2026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Орден Красной Звезды</a:t>
            </a:r>
          </a:p>
          <a:p>
            <a:pPr algn="ctr"/>
            <a:r>
              <a:rPr lang="ru-RU" dirty="0"/>
              <a:t>1945г.</a:t>
            </a:r>
          </a:p>
        </p:txBody>
      </p:sp>
    </p:spTree>
    <p:extLst>
      <p:ext uri="{BB962C8B-B14F-4D97-AF65-F5344CB8AC3E}">
        <p14:creationId xmlns:p14="http://schemas.microsoft.com/office/powerpoint/2010/main" val="1899259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0B973B8B-2EBF-4FD2-8C3E-AEE09A6F5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46" name="Прямоугольник 45">
            <a:extLst>
              <a:ext uri="{FF2B5EF4-FFF2-40B4-BE49-F238E27FC236}">
                <a16:creationId xmlns:a16="http://schemas.microsoft.com/office/drawing/2014/main" id="{65EA80E6-CA50-4A41-AF47-BFAB29EFC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Полилиния 9">
            <a:extLst>
              <a:ext uri="{FF2B5EF4-FFF2-40B4-BE49-F238E27FC236}">
                <a16:creationId xmlns:a16="http://schemas.microsoft.com/office/drawing/2014/main" id="{0E06742D-F338-4339-913D-701F85793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2ACA667E-B49F-44D8-B914-85FAAC694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41825-9472-4B27-9F6F-149754944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2019" y="685800"/>
            <a:ext cx="4654297" cy="5306209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4400" dirty="0">
                <a:solidFill>
                  <a:srgbClr val="FFFFFF"/>
                </a:solidFill>
              </a:rPr>
              <a:t>1943-Награждение: Медаль «за боевые </a:t>
            </a:r>
            <a:r>
              <a:rPr lang="ru-RU" sz="4400" dirty="0" err="1">
                <a:solidFill>
                  <a:srgbClr val="FFFFFF"/>
                </a:solidFill>
              </a:rPr>
              <a:t>заслги</a:t>
            </a:r>
            <a:r>
              <a:rPr lang="ru-RU" sz="4400" dirty="0">
                <a:solidFill>
                  <a:srgbClr val="FFFFFF"/>
                </a:solidFill>
              </a:rPr>
              <a:t>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B45DD3-138C-4382-9E0C-862F859323D7}"/>
              </a:ext>
            </a:extLst>
          </p:cNvPr>
          <p:cNvSpPr txBox="1"/>
          <p:nvPr/>
        </p:nvSpPr>
        <p:spPr>
          <a:xfrm>
            <a:off x="6575633" y="6011464"/>
            <a:ext cx="325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Наградной лист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AB0CF8E-628A-462A-BAA5-A508B577BD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4763" y="76158"/>
            <a:ext cx="6145440" cy="591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99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4" descr="Ноты">
            <a:extLst>
              <a:ext uri="{FF2B5EF4-FFF2-40B4-BE49-F238E27FC236}">
                <a16:creationId xmlns:a16="http://schemas.microsoft.com/office/drawing/2014/main" id="{150CE2A5-651E-4827-9FE3-B4DD9A8631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73" y="-107568"/>
            <a:ext cx="12191980" cy="6857990"/>
          </a:xfrm>
          <a:prstGeom prst="rect">
            <a:avLst/>
          </a:prstGeom>
        </p:spPr>
      </p:pic>
      <p:sp>
        <p:nvSpPr>
          <p:cNvPr id="44" name="Прямоугольник 10">
            <a:extLst>
              <a:ext uri="{FF2B5EF4-FFF2-40B4-BE49-F238E27FC236}">
                <a16:creationId xmlns:a16="http://schemas.microsoft.com/office/drawing/2014/main" id="{522A3B49-07A4-4A7B-A39D-DC5ED0FFD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rot="21420000">
            <a:off x="4300962" y="605592"/>
            <a:ext cx="8044106" cy="5638800"/>
          </a:xfrm>
          <a:custGeom>
            <a:avLst/>
            <a:gdLst/>
            <a:ahLst/>
            <a:cxnLst/>
            <a:rect l="l" t="t" r="r" b="b"/>
            <a:pathLst>
              <a:path w="8044106" h="5638800">
                <a:moveTo>
                  <a:pt x="8044106" y="0"/>
                </a:moveTo>
                <a:lnTo>
                  <a:pt x="7748589" y="5638800"/>
                </a:lnTo>
                <a:lnTo>
                  <a:pt x="0" y="563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41825-9472-4B27-9F6F-149754944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5687537" y="774360"/>
            <a:ext cx="6118344" cy="1899019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dirty="0">
                <a:solidFill>
                  <a:schemeClr val="tx1"/>
                </a:solidFill>
              </a:rPr>
              <a:t>1944 — Награждение: Медаль «За отвагу»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F950D9-4CCE-479C-92C2-56F1178499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18" y="107578"/>
            <a:ext cx="5100282" cy="65460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87427F-25AA-4001-BD1E-9C5C7C656D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95941">
            <a:off x="6676381" y="2693997"/>
            <a:ext cx="4749307" cy="341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70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 9">
            <a:extLst>
              <a:ext uri="{FF2B5EF4-FFF2-40B4-BE49-F238E27FC236}">
                <a16:creationId xmlns:a16="http://schemas.microsoft.com/office/drawing/2014/main" id="{06FBDB6D-C867-4B7E-98CA-AAB660F0C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Полилиния 11">
            <a:extLst>
              <a:ext uri="{FF2B5EF4-FFF2-40B4-BE49-F238E27FC236}">
                <a16:creationId xmlns:a16="http://schemas.microsoft.com/office/drawing/2014/main" id="{5EF97233-7CDB-4FD4-811B-61312619D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Полилиния 13">
            <a:extLst>
              <a:ext uri="{FF2B5EF4-FFF2-40B4-BE49-F238E27FC236}">
                <a16:creationId xmlns:a16="http://schemas.microsoft.com/office/drawing/2014/main" id="{67AB86AF-A175-42C9-8DBA-236F5945A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Полилиния 25">
            <a:extLst>
              <a:ext uri="{FF2B5EF4-FFF2-40B4-BE49-F238E27FC236}">
                <a16:creationId xmlns:a16="http://schemas.microsoft.com/office/drawing/2014/main" id="{23475548-9413-4CE3-949D-A4EE4CD04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Полилиния 14">
            <a:extLst>
              <a:ext uri="{FF2B5EF4-FFF2-40B4-BE49-F238E27FC236}">
                <a16:creationId xmlns:a16="http://schemas.microsoft.com/office/drawing/2014/main" id="{A3F0B377-147D-4F91-9886-741D879AE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0" name="Пятиконечная звезда 24">
            <a:extLst>
              <a:ext uri="{FF2B5EF4-FFF2-40B4-BE49-F238E27FC236}">
                <a16:creationId xmlns:a16="http://schemas.microsoft.com/office/drawing/2014/main" id="{6EDCE5C8-BF06-4560-947E-C27807124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2" name="Рисунок 21">
            <a:extLst>
              <a:ext uri="{FF2B5EF4-FFF2-40B4-BE49-F238E27FC236}">
                <a16:creationId xmlns:a16="http://schemas.microsoft.com/office/drawing/2014/main" id="{375378EE-FE3D-4551-A94E-776CFE4D1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4" name="Прямоугольник 23">
            <a:extLst>
              <a:ext uri="{FF2B5EF4-FFF2-40B4-BE49-F238E27FC236}">
                <a16:creationId xmlns:a16="http://schemas.microsoft.com/office/drawing/2014/main" id="{EF177991-0C3B-4122-AB91-00BA089B5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26" name="Полилиния 5">
            <a:extLst>
              <a:ext uri="{FF2B5EF4-FFF2-40B4-BE49-F238E27FC236}">
                <a16:creationId xmlns:a16="http://schemas.microsoft.com/office/drawing/2014/main" id="{628835F9-198F-4A96-BF64-262FAD1E5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9C5523-8FCF-4E66-94E3-5F1C55AF7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48" y="3425796"/>
            <a:ext cx="3983661" cy="96325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rtl="0"/>
            <a:r>
              <a:rPr lang="ru-RU" dirty="0"/>
              <a:t>1945 — Награждение: Орден Красной Звезды</a:t>
            </a:r>
          </a:p>
        </p:txBody>
      </p:sp>
      <p:sp>
        <p:nvSpPr>
          <p:cNvPr id="28" name="Прямоугольник 27">
            <a:extLst>
              <a:ext uri="{FF2B5EF4-FFF2-40B4-BE49-F238E27FC236}">
                <a16:creationId xmlns:a16="http://schemas.microsoft.com/office/drawing/2014/main" id="{0B48F305-14E4-4907-9C20-EAA8E95D3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Прямоугольник 29">
            <a:extLst>
              <a:ext uri="{FF2B5EF4-FFF2-40B4-BE49-F238E27FC236}">
                <a16:creationId xmlns:a16="http://schemas.microsoft.com/office/drawing/2014/main" id="{60465D16-3079-43DA-B7E7-598690743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537" y="5762147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50BD2166-8817-4385-9D91-5F543992A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D6A1C3-D20E-42C4-AF77-C2D4FA4DD6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2862" y="492843"/>
            <a:ext cx="6652164" cy="584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164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собы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7452741-975E-49BC-A72F-CF13CB9BE6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8C62A6-95A4-4DDC-9D4F-FF5C972F4E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700A91-53C3-470F-BB93-E76B726C15F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«Главное музыкальное событие»</Template>
  <TotalTime>43</TotalTime>
  <Words>69</Words>
  <Application>Microsoft Office PowerPoint</Application>
  <PresentationFormat>Широкоэкранный</PresentationFormat>
  <Paragraphs>20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Impact</vt:lpstr>
      <vt:lpstr>Главное событие</vt:lpstr>
      <vt:lpstr>Мы не забудем подвиг тех, кто сражался за мирное небо</vt:lpstr>
      <vt:lpstr>Награды героя</vt:lpstr>
      <vt:lpstr>1943-Награждение: Медаль «за боевые заслги»</vt:lpstr>
      <vt:lpstr>1944 — Награждение: Медаль «За отвагу»</vt:lpstr>
      <vt:lpstr>1945 — Награждение: Орден Красной Звезды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Оформление "Главное музыкальное событие"</dc:title>
  <dc:creator>Admin Admin</dc:creator>
  <cp:lastModifiedBy>Admin Admin</cp:lastModifiedBy>
  <cp:revision>6</cp:revision>
  <dcterms:created xsi:type="dcterms:W3CDTF">2025-04-25T05:06:12Z</dcterms:created>
  <dcterms:modified xsi:type="dcterms:W3CDTF">2025-04-25T05:49:35Z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